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zh-TW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C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254" y="144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E:\Shao_Lee\++\Thermal\7.OTHERS\product sheet\未命名-1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8108"/>
            <a:ext cx="7560000" cy="1069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0210" y="-63308"/>
            <a:ext cx="7596000" cy="119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161" y="9051006"/>
            <a:ext cx="434275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5000" y="4270691"/>
            <a:ext cx="3175000" cy="55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1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:\Shao_Lee\++\Thermal\7.OTHERS\product sheet\未命名-1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93" y="-6351"/>
            <a:ext cx="7566025" cy="1069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Shao_Lee\++\Thermal\7.OTHERS\product sheet\未命名-1-0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450156"/>
            <a:ext cx="658495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E:\Shao_Lee\++\Thermal\7.OTHERS\product sheet\未命名-1-09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0382498"/>
            <a:ext cx="7560000" cy="31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90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0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5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5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9EDC7-1D5A-430F-A79D-3D2B2607780C}" type="datetimeFigureOut">
              <a:rPr lang="zh-TW" altLang="en-US" smtClean="0"/>
              <a:t>2024/5/27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7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3348-3F9E-4C41-B368-8DACFDEFA25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17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/>
          <p:cNvSpPr txBox="1">
            <a:spLocks noChangeArrowheads="1"/>
          </p:cNvSpPr>
          <p:nvPr/>
        </p:nvSpPr>
        <p:spPr>
          <a:xfrm>
            <a:off x="3852639" y="1589058"/>
            <a:ext cx="3321347" cy="1800201"/>
          </a:xfrm>
          <a:prstGeom prst="rect">
            <a:avLst/>
          </a:prstGeom>
        </p:spPr>
        <p:txBody>
          <a:bodyPr>
            <a:noAutofit/>
          </a:bodyPr>
          <a:lstStyle>
            <a:lvl1pPr marL="373384" indent="-373384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8" indent="-31115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1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5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30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4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9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38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83" indent="-248923" algn="l" defTabSz="9956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酷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冷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至尊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推出</a:t>
            </a:r>
            <a:r>
              <a:rPr lang="en-US" altLang="zh-CN" sz="1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Cryofuze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系列的新成员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导热膏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爱竞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彩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共有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种颜色可选</a:t>
            </a:r>
            <a:r>
              <a:rPr lang="en-US" altLang="zh-TW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采用</a:t>
            </a:r>
            <a:r>
              <a:rPr lang="zh-TW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进</a:t>
            </a:r>
            <a:r>
              <a:rPr lang="zh-TW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口</a:t>
            </a:r>
            <a:r>
              <a:rPr lang="zh-TW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纳米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粉体为</a:t>
            </a:r>
            <a:r>
              <a:rPr lang="zh-TW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材料研制</a:t>
            </a:r>
            <a:r>
              <a:rPr lang="zh-TW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调配而成</a:t>
            </a:r>
            <a:r>
              <a:rPr lang="en-US" altLang="zh-TW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超低的热阻抗能为您的处理器提供高效的热传导。具有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均衡的粘度和电绝缘成分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可以让您毫不费力地进行涂抹和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清理。此外还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具备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了耐腐蚀性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和抗氧化性的特质能有效防止其固化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并且不会损坏金属接触表面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10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导热</a:t>
            </a:r>
            <a:r>
              <a:rPr lang="zh-TW" altLang="en-US" sz="10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膏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爱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竞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彩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具有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广泛的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温度使用范围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可在</a:t>
            </a:r>
            <a:r>
              <a:rPr lang="en-US" altLang="zh-CN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-50°C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至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240°C</a:t>
            </a:r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的温度范围内保持性能稳</a:t>
            </a:r>
            <a:r>
              <a:rPr lang="zh-CN" altLang="en-US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定</a:t>
            </a:r>
            <a:r>
              <a:rPr lang="en-US" altLang="zh-CN" sz="1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</a:p>
        </p:txBody>
      </p:sp>
      <p:sp>
        <p:nvSpPr>
          <p:cNvPr id="4" name="矩形 3"/>
          <p:cNvSpPr/>
          <p:nvPr/>
        </p:nvSpPr>
        <p:spPr>
          <a:xfrm>
            <a:off x="534576" y="4018050"/>
            <a:ext cx="3130178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30"/>
              </a:lnSpc>
            </a:pPr>
            <a:r>
              <a:rPr lang="zh-CN" altLang="en-US" sz="3200" spc="-100" dirty="0" smtClean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导热</a:t>
            </a:r>
            <a:r>
              <a:rPr lang="zh-CN" altLang="en-US" sz="3200" spc="-100" dirty="0" smtClean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膏</a:t>
            </a:r>
            <a:r>
              <a:rPr lang="en-US" altLang="zh-CN" sz="3200" spc="-100" dirty="0" smtClean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 </a:t>
            </a:r>
            <a:r>
              <a:rPr lang="zh-CN" altLang="en-US" sz="3200" spc="-100" dirty="0" smtClean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爱竞</a:t>
            </a:r>
            <a:r>
              <a:rPr lang="zh-CN" altLang="en-US" sz="3200" spc="-100" dirty="0" smtClean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eko SemiBold" panose="02000000000000000000" pitchFamily="2" charset="0"/>
              </a:rPr>
              <a:t>彩</a:t>
            </a:r>
            <a:endParaRPr lang="en-US" altLang="zh-TW" sz="3200" spc="-100" dirty="0">
              <a:solidFill>
                <a:srgbClr val="63C2C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eko SemiBold" panose="02000000000000000000" pitchFamily="2" charset="0"/>
            </a:endParaRPr>
          </a:p>
        </p:txBody>
      </p:sp>
      <p:sp>
        <p:nvSpPr>
          <p:cNvPr id="70" name="TextBox 23"/>
          <p:cNvSpPr txBox="1">
            <a:spLocks noChangeArrowheads="1"/>
          </p:cNvSpPr>
          <p:nvPr/>
        </p:nvSpPr>
        <p:spPr bwMode="auto">
          <a:xfrm>
            <a:off x="5076775" y="8310061"/>
            <a:ext cx="19129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9pPr>
          </a:lstStyle>
          <a:p>
            <a:pPr algn="ctr"/>
            <a:r>
              <a: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eko SemiBold" panose="02000000000000000000" pitchFamily="2" charset="0"/>
              </a:rPr>
              <a:t>易</a:t>
            </a:r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eko SemiBold" panose="02000000000000000000" pitchFamily="2" charset="0"/>
              </a:rPr>
              <a:t>于涂抹</a:t>
            </a: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eko SemiBold" panose="02000000000000000000" pitchFamily="2" charset="0"/>
            </a:endParaRPr>
          </a:p>
        </p:txBody>
      </p:sp>
      <p:sp>
        <p:nvSpPr>
          <p:cNvPr id="76" name="TextBox 23"/>
          <p:cNvSpPr txBox="1">
            <a:spLocks noChangeArrowheads="1"/>
          </p:cNvSpPr>
          <p:nvPr/>
        </p:nvSpPr>
        <p:spPr bwMode="auto">
          <a:xfrm>
            <a:off x="2988543" y="8310061"/>
            <a:ext cx="19270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Noto Sans" pitchFamily="34" charset="0"/>
                <a:ea typeface="Meiryo" pitchFamily="34" charset="-128"/>
                <a:cs typeface="Meiryo" pitchFamily="34" charset="-128"/>
              </a:defRPr>
            </a:lvl9pPr>
          </a:lstStyle>
          <a:p>
            <a:pPr algn="ctr"/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eko SemiBold" panose="02000000000000000000" pitchFamily="2" charset="0"/>
              </a:rPr>
              <a:t>多种颜色可选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eko SemiBold" panose="02000000000000000000" pitchFamily="2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4576" y="8299028"/>
            <a:ext cx="19966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eko SemiBold" panose="02000000000000000000" pitchFamily="2" charset="0"/>
              </a:rPr>
              <a:t>卓越的导热率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eko SemiBold" panose="02000000000000000000" pitchFamily="2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6328" y="8692186"/>
            <a:ext cx="1836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值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12.6W/MK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甚至可以处理最极端的系统构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98982" y="8721784"/>
            <a:ext cx="18617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利用纳米粉体为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CPU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GPU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提供卓越的导热</a:t>
            </a:r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性能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92799" y="8720341"/>
            <a:ext cx="16969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易于涂抹 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 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含有均衡粘度的成分使涂抹和清洁毫不费力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 algn="ctr"/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eiryo" pitchFamily="34" charset="-128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77" y="1321705"/>
            <a:ext cx="1954556" cy="2296803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31" y="6848366"/>
            <a:ext cx="1508329" cy="1291867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162" y="7163901"/>
            <a:ext cx="1082597" cy="1002143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775" y="6884072"/>
            <a:ext cx="1025306" cy="767426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328" y="6890759"/>
            <a:ext cx="1263900" cy="11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4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:\Shao_Lee\++\Thermal\7.OTHERS\product sheet\未命名-1-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63" y="3414338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E:\Shao_Lee\++\Thermal\7.OTHERS\product sheet\未命名-1-0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7578948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348583" y="340248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68263" y="451142"/>
            <a:ext cx="64246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卓越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导热率 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K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值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12.6W/MK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可以处理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极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高的散热的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统</a:t>
            </a:r>
            <a:endParaRPr lang="en-US" altLang="zh-CN" sz="1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CN" sz="1000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色可选化合物结构 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经专家精心研配而成的氧化锌和铝粉的紫色膏体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采用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纳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米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分子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术为您的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CPU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GPU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提供卓越的导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热性能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</a:p>
          <a:p>
            <a:endParaRPr lang="en-US" altLang="zh-CN" sz="1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易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于涂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抹 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含有均衡粘度的成分使涂抹和清洁毫不费力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</a:p>
          <a:p>
            <a:endParaRPr lang="zh-CN" altLang="en-US" sz="1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稳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定且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安全 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腐蚀性和抗氧化性能不会损坏金属表面且有效防止固化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</a:p>
          <a:p>
            <a:endParaRPr lang="zh-CN" altLang="en-US" sz="1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多功能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应用 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温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度范</a:t>
            </a:r>
            <a:r>
              <a:rPr lang="zh-CN" altLang="en-US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围广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泛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可在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-50°C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CN" sz="1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240°C</a:t>
            </a:r>
            <a:r>
              <a:rPr lang="zh-CN" altLang="en-US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的温度范围内保持性能稳定</a:t>
            </a:r>
            <a:r>
              <a:rPr lang="en-US" altLang="zh-CN" sz="10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</a:p>
        </p:txBody>
      </p:sp>
      <p:graphicFrame>
        <p:nvGraphicFramePr>
          <p:cNvPr id="12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441008"/>
              </p:ext>
            </p:extLst>
          </p:nvPr>
        </p:nvGraphicFramePr>
        <p:xfrm>
          <a:off x="502684" y="8083196"/>
          <a:ext cx="3061923" cy="1079928"/>
        </p:xfrm>
        <a:graphic>
          <a:graphicData uri="http://schemas.openxmlformats.org/drawingml/2006/table">
            <a:tbl>
              <a:tblPr/>
              <a:tblGrid>
                <a:gridCol w="15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净重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0.009 kg</a:t>
                      </a:r>
                      <a:endParaRPr kumimoji="0" lang="zh-TW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毛重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0.025 kg</a:t>
                      </a:r>
                      <a:endParaRPr kumimoji="0" lang="zh-TW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04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包装尺寸</a:t>
                      </a: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 x W X H)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2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13.5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cm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外箱尺寸</a:t>
                      </a:r>
                      <a:r>
                        <a:rPr kumimoji="0" lang="nl-NL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nl-NL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 x W x H)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43.5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29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x </a:t>
                      </a: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17 </a:t>
                      </a:r>
                      <a:r>
                        <a:rPr kumimoji="0" lang="en-US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cm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个</a:t>
                      </a:r>
                      <a:r>
                        <a:rPr kumimoji="0" lang="nl-NL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0" lang="zh-CN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箱</a:t>
                      </a:r>
                      <a:endParaRPr kumimoji="0" lang="nl-NL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513">
                        <a:lnSpc>
                          <a:spcPct val="90000"/>
                        </a:lnSpc>
                        <a:spcBef>
                          <a:spcPts val="463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513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513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120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334726"/>
              </p:ext>
            </p:extLst>
          </p:nvPr>
        </p:nvGraphicFramePr>
        <p:xfrm>
          <a:off x="499663" y="3819354"/>
          <a:ext cx="4744932" cy="2935102"/>
        </p:xfrm>
        <a:graphic>
          <a:graphicData uri="http://schemas.openxmlformats.org/drawingml/2006/table">
            <a:tbl>
              <a:tblPr bandRow="1">
                <a:tableStyleId>{2A488322-F2BA-4B5B-9748-0D474271808F}</a:tableStyleId>
              </a:tblPr>
              <a:tblGrid>
                <a:gridCol w="20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产品名称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导热膏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-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爱竞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彩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产品料号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MGY-ADSR-N03G-R1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MGY-ADSG-N03G-R1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MGY-ADSB-N03G-R1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MGY-ADSY-N03G-R1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MGY-ADSK-N03G-R1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effectLst/>
                        </a:rPr>
                        <a:t>MGY-ADSW-N03G-R1</a:t>
                      </a:r>
                      <a:endParaRPr lang="zh-CN" altLang="zh-CN" sz="800" dirty="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颜色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红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黄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绿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蓝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黑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白</a:t>
                      </a:r>
                      <a:endParaRPr kumimoji="0" 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66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CN" altLang="en-US" sz="800" dirty="0" smtClean="0"/>
                        <a:t>粘度值</a:t>
                      </a:r>
                      <a:r>
                        <a:rPr lang="en-US" altLang="zh-TW" sz="800" dirty="0" smtClean="0"/>
                        <a:t> 22°C(</a:t>
                      </a:r>
                      <a:r>
                        <a:rPr lang="en-US" altLang="zh-TW" sz="800" dirty="0" err="1" smtClean="0"/>
                        <a:t>Pa.s</a:t>
                      </a:r>
                      <a:r>
                        <a:rPr lang="en-US" altLang="zh-TW" sz="800" dirty="0" smtClean="0"/>
                        <a:t>) </a:t>
                      </a:r>
                      <a:endParaRPr kumimoji="0" lang="zh-TW" alt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55565A"/>
                        </a:solidFill>
                        <a:effectLst/>
                        <a:latin typeface="Noto Sans" panose="020B060402020202020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kumimoji="0" lang="pl-PL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比重</a:t>
                      </a:r>
                      <a:r>
                        <a:rPr kumimoji="0" lang="en-US" sz="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25℃)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3.0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6700899"/>
                  </a:ext>
                </a:extLst>
              </a:tr>
              <a:tr h="323576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重量</a:t>
                      </a:r>
                      <a:r>
                        <a:rPr kumimoji="0" lang="en-US" altLang="zh-CN" sz="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(g)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硅脂刮刀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82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硅脂清洁剂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45958" marR="459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824479"/>
              </p:ext>
            </p:extLst>
          </p:nvPr>
        </p:nvGraphicFramePr>
        <p:xfrm>
          <a:off x="3663387" y="8083196"/>
          <a:ext cx="3162415" cy="1656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1208">
                  <a:extLst>
                    <a:ext uri="{9D8B030D-6E8A-4147-A177-3AD203B41FA5}">
                      <a16:colId xmlns:a16="http://schemas.microsoft.com/office/drawing/2014/main" val="1245620218"/>
                    </a:ext>
                  </a:extLst>
                </a:gridCol>
                <a:gridCol w="1581207">
                  <a:extLst>
                    <a:ext uri="{9D8B030D-6E8A-4147-A177-3AD203B41FA5}">
                      <a16:colId xmlns:a16="http://schemas.microsoft.com/office/drawing/2014/main" val="2967226930"/>
                    </a:ext>
                  </a:extLst>
                </a:gridCol>
              </a:tblGrid>
              <a:tr h="23659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产品料号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EAN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66911"/>
                  </a:ext>
                </a:extLst>
              </a:tr>
              <a:tr h="23659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MGY-ADSR-N03G-R1  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（红）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6928968319832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30789"/>
                  </a:ext>
                </a:extLst>
              </a:tr>
              <a:tr h="23659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MGY-ADSG-N03G-R1  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（绿）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6928968319849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616977"/>
                  </a:ext>
                </a:extLst>
              </a:tr>
              <a:tr h="23659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MGY-ADSB-N03G-R1   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（蓝）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6928968319856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050935"/>
                  </a:ext>
                </a:extLst>
              </a:tr>
              <a:tr h="23659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MGY-ADSY-N03G-R1   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（黄）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6928968319863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958853"/>
                  </a:ext>
                </a:extLst>
              </a:tr>
              <a:tr h="23659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MGY-ADSK-N03G-R1   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（黑）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6928968319870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267"/>
                  </a:ext>
                </a:extLst>
              </a:tr>
              <a:tr h="236598">
                <a:tc>
                  <a:txBody>
                    <a:bodyPr/>
                    <a:lstStyle/>
                    <a:p>
                      <a:pPr marL="0" marR="0" lvl="0" indent="0" algn="l" defTabSz="4175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MGY-ADSW-N03G-R1  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Noto Sans" panose="020B0502040504020204" pitchFamily="34" charset="0"/>
                          <a:ea typeface="Meiryo" panose="020B0604030504040204" pitchFamily="34" charset="-128"/>
                          <a:cs typeface="Meiryo" panose="020B0604030504040204" pitchFamily="34" charset="-128"/>
                        </a:rPr>
                        <a:t>（白）</a:t>
                      </a:r>
                      <a:endParaRPr kumimoji="0" 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Noto Sans" panose="020B0502040504020204" pitchFamily="34" charset="0"/>
                        <a:ea typeface="Meiryo" panose="020B0604030504040204" pitchFamily="34" charset="-128"/>
                        <a:cs typeface="Meiryo" panose="020B0604030504040204" pitchFamily="34" charset="-128"/>
                      </a:endParaRPr>
                    </a:p>
                  </a:txBody>
                  <a:tcPr marL="10914" marR="10914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宋体" panose="02010600030101010101" pitchFamily="2" charset="-122"/>
                        </a:rPr>
                        <a:t>6928968319887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17780" marR="177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11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84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8769</TotalTime>
  <Words>511</Words>
  <Application>Microsoft Office PowerPoint</Application>
  <PresentationFormat>自訂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3" baseType="lpstr">
      <vt:lpstr>Meiryo</vt:lpstr>
      <vt:lpstr>微軟正黑體</vt:lpstr>
      <vt:lpstr>Noto Sans</vt:lpstr>
      <vt:lpstr>新細明體</vt:lpstr>
      <vt:lpstr>Teko SemiBold</vt:lpstr>
      <vt:lpstr>宋体</vt:lpstr>
      <vt:lpstr>微软雅黑</vt:lpstr>
      <vt:lpstr>Arial</vt:lpstr>
      <vt:lpstr>Calibri</vt:lpstr>
      <vt:lpstr>Verdana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Shao_Lee 李宜珈</dc:creator>
  <cp:lastModifiedBy>Julianne_Xu徐玉蓮</cp:lastModifiedBy>
  <cp:revision>88</cp:revision>
  <dcterms:created xsi:type="dcterms:W3CDTF">2021-08-05T04:16:37Z</dcterms:created>
  <dcterms:modified xsi:type="dcterms:W3CDTF">2024-05-27T05:56:25Z</dcterms:modified>
</cp:coreProperties>
</file>